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6f73a04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6f73a0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4c2211e21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4c2211e2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64c2211e21_0_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64c2211e2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64c2211e21_0_3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64c2211e2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d0d6841a5_0_7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ad0d6841a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ad0d6841a5_0_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ad0d6841a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ad0d6841a5_0_3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ad0d6841a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ad0d6841a5_0_8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ad0d6841a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6f73a04f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6f73a0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4c2211e21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64c2211e2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58605fe5a_0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658605fe5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4c2211e21_0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64c2211e2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4c2211e21_0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64c2211e2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4c2211e21_0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64c2211e2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ad0d6841a5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ad0d6841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13.jp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099457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Visualizing your data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069312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on the UCSC Genome Browser</a:t>
            </a:r>
            <a:endParaRPr sz="240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50" y="3938100"/>
            <a:ext cx="4576100" cy="11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6700" y="4104250"/>
            <a:ext cx="2079425" cy="7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to Host the Data Remotely</a:t>
            </a:r>
            <a:endParaRPr/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226075" y="1465800"/>
            <a:ext cx="2808000" cy="34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Server must accept byte-range request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Difficult for most free hosting services (piracy)</a:t>
            </a:r>
            <a:br>
              <a:rPr lang="en"/>
            </a:br>
            <a:br>
              <a:rPr lang="en"/>
            </a:b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Your institution may be able to provide webspace</a:t>
            </a:r>
            <a:br>
              <a:rPr lang="en"/>
            </a:br>
            <a:br>
              <a:rPr lang="en"/>
            </a:b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Free hosting options for researchers are available</a:t>
            </a:r>
            <a:br>
              <a:rPr lang="en"/>
            </a:b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650" y="583700"/>
            <a:ext cx="1362578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5179675" y="583688"/>
            <a:ext cx="35526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--    Maximum size limit is 50 GB (uncompressed).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3651" y="1667773"/>
            <a:ext cx="1441774" cy="2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5179675" y="1461997"/>
            <a:ext cx="35526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  </a:t>
            </a:r>
            <a:r>
              <a:rPr lang="en" sz="1150">
                <a:highlight>
                  <a:srgbClr val="FFFFFF"/>
                </a:highlight>
              </a:rPr>
              <a:t>     </a:t>
            </a:r>
            <a:r>
              <a:rPr lang="en" sz="1150">
                <a:highlight>
                  <a:srgbClr val="FFFFFF"/>
                </a:highlight>
              </a:rPr>
              <a:t>5 GB of space for free, but can be relatively</a:t>
            </a:r>
            <a:endParaRPr sz="11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--     slow to display. Offers a paid subscription</a:t>
            </a:r>
            <a:endParaRPr sz="11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       service to expand space.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4450" y="2426675"/>
            <a:ext cx="1441777" cy="811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/>
        </p:nvSpPr>
        <p:spPr>
          <a:xfrm>
            <a:off x="5179675" y="2636863"/>
            <a:ext cx="35526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--    F</a:t>
            </a:r>
            <a:r>
              <a:rPr lang="en" sz="1150">
                <a:highlight>
                  <a:srgbClr val="FFFFFF"/>
                </a:highlight>
              </a:rPr>
              <a:t>iles limited to 100MB, but very fast.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0000" y="3631450"/>
            <a:ext cx="1482767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/>
          <p:nvPr/>
        </p:nvSpPr>
        <p:spPr>
          <a:xfrm>
            <a:off x="5179675" y="3512060"/>
            <a:ext cx="35526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  </a:t>
            </a:r>
            <a:r>
              <a:rPr lang="en" sz="1150">
                <a:highlight>
                  <a:srgbClr val="FFFFFF"/>
                </a:highlight>
              </a:rPr>
              <a:t>    N</a:t>
            </a:r>
            <a:r>
              <a:rPr lang="en" sz="1150">
                <a:highlight>
                  <a:srgbClr val="FFFFFF"/>
                </a:highlight>
              </a:rPr>
              <a:t>ot limited and fast, but every file needs to be</a:t>
            </a:r>
            <a:endParaRPr sz="11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--    uploaded individually and cannot be changed.</a:t>
            </a:r>
            <a:endParaRPr sz="11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      Optimal for very stable links, e.g. in publications.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Upload the Data</a:t>
            </a:r>
            <a:endParaRPr/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471900" y="1919075"/>
            <a:ext cx="8222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Depending on the hosting service, steps may vary. </a:t>
            </a:r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000" y="2416600"/>
            <a:ext cx="2529150" cy="23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0650" y="2323163"/>
            <a:ext cx="2277948" cy="2515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3"/>
          <p:cNvCxnSpPr>
            <a:stCxn id="171" idx="3"/>
            <a:endCxn id="172" idx="1"/>
          </p:cNvCxnSpPr>
          <p:nvPr/>
        </p:nvCxnSpPr>
        <p:spPr>
          <a:xfrm>
            <a:off x="3957150" y="3580938"/>
            <a:ext cx="553500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</a:t>
            </a:r>
            <a:r>
              <a:rPr lang="en"/>
              <a:t>Create</a:t>
            </a:r>
            <a:r>
              <a:rPr lang="en"/>
              <a:t> the Track Hub Files</a:t>
            </a:r>
            <a:endParaRPr/>
          </a:p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460950" y="1919075"/>
            <a:ext cx="8222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useOneFile on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Use a single file instead of the required three files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300" y="2571750"/>
            <a:ext cx="7445750" cy="22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/>
        </p:nvSpPr>
        <p:spPr>
          <a:xfrm>
            <a:off x="471900" y="2720825"/>
            <a:ext cx="9789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hub.txt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37100" y="3353375"/>
            <a:ext cx="15438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genomes.txt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102200" y="4040650"/>
            <a:ext cx="1413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trackDb.txt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4"/>
          <p:cNvSpPr/>
          <p:nvPr/>
        </p:nvSpPr>
        <p:spPr>
          <a:xfrm rot="-8100000">
            <a:off x="1532020" y="3303702"/>
            <a:ext cx="415355" cy="506147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4"/>
          <p:cNvSpPr/>
          <p:nvPr/>
        </p:nvSpPr>
        <p:spPr>
          <a:xfrm rot="-8100000">
            <a:off x="1401283" y="3777148"/>
            <a:ext cx="1014415" cy="933805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4"/>
          <p:cNvSpPr/>
          <p:nvPr/>
        </p:nvSpPr>
        <p:spPr>
          <a:xfrm rot="-8100000">
            <a:off x="1462601" y="2505649"/>
            <a:ext cx="891803" cy="92065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262150" y="738725"/>
            <a:ext cx="8696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Load the Hub Files to Server</a:t>
            </a:r>
            <a:endParaRPr/>
          </a:p>
        </p:txBody>
      </p:sp>
      <p:sp>
        <p:nvSpPr>
          <p:cNvPr id="192" name="Google Shape;192;p25"/>
          <p:cNvSpPr txBox="1"/>
          <p:nvPr>
            <p:ph idx="1" type="body"/>
          </p:nvPr>
        </p:nvSpPr>
        <p:spPr>
          <a:xfrm>
            <a:off x="471900" y="1919075"/>
            <a:ext cx="82221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Upload the track hub files to the remote server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350" y="2434862"/>
            <a:ext cx="2623475" cy="241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2250" y="2375863"/>
            <a:ext cx="1754398" cy="2533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5"/>
          <p:cNvCxnSpPr>
            <a:stCxn id="193" idx="3"/>
            <a:endCxn id="194" idx="1"/>
          </p:cNvCxnSpPr>
          <p:nvPr/>
        </p:nvCxnSpPr>
        <p:spPr>
          <a:xfrm>
            <a:off x="4360825" y="3642625"/>
            <a:ext cx="1291500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Step 4: </a:t>
            </a:r>
            <a:br>
              <a:rPr lang="en" sz="3200"/>
            </a:br>
            <a:r>
              <a:rPr lang="en" sz="3200"/>
              <a:t>View the Hub</a:t>
            </a:r>
            <a:endParaRPr/>
          </a:p>
        </p:txBody>
      </p:sp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90500" y="1794625"/>
            <a:ext cx="2808000" cy="9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Upload</a:t>
            </a:r>
            <a:r>
              <a:rPr lang="en" sz="1400"/>
              <a:t> via the Track Hub Tracks page:</a:t>
            </a:r>
            <a:endParaRPr sz="14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sz="1000"/>
            </a:br>
            <a:br>
              <a:rPr lang="en" sz="1000"/>
            </a:br>
            <a:br>
              <a:rPr lang="en" sz="1000"/>
            </a:br>
            <a:br>
              <a:rPr lang="en" sz="1000"/>
            </a:br>
            <a:br>
              <a:rPr lang="en" sz="1000"/>
            </a:br>
            <a:endParaRPr sz="1000"/>
          </a:p>
        </p:txBody>
      </p:sp>
      <p:sp>
        <p:nvSpPr>
          <p:cNvPr id="202" name="Google Shape;202;p26"/>
          <p:cNvSpPr txBox="1"/>
          <p:nvPr/>
        </p:nvSpPr>
        <p:spPr>
          <a:xfrm>
            <a:off x="226075" y="4421400"/>
            <a:ext cx="30189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https://genome.ucsc.edu/cgi-bin/hgHubConnect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325" y="2621863"/>
            <a:ext cx="2168400" cy="16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3786" y="50825"/>
            <a:ext cx="3224232" cy="17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2970" y="1867287"/>
            <a:ext cx="4085850" cy="313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262150" y="738725"/>
            <a:ext cx="8696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5: Share the hub with others</a:t>
            </a:r>
            <a:endParaRPr/>
          </a:p>
        </p:txBody>
      </p:sp>
      <p:sp>
        <p:nvSpPr>
          <p:cNvPr id="211" name="Google Shape;211;p27"/>
          <p:cNvSpPr txBox="1"/>
          <p:nvPr>
            <p:ph idx="1" type="body"/>
          </p:nvPr>
        </p:nvSpPr>
        <p:spPr>
          <a:xfrm>
            <a:off x="262150" y="1766688"/>
            <a:ext cx="4725900" cy="4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you need is the hub.txt URL to share with others</a:t>
            </a:r>
            <a:endParaRPr/>
          </a:p>
        </p:txBody>
      </p:sp>
      <p:sp>
        <p:nvSpPr>
          <p:cNvPr id="212" name="Google Shape;212;p27"/>
          <p:cNvSpPr txBox="1"/>
          <p:nvPr/>
        </p:nvSpPr>
        <p:spPr>
          <a:xfrm>
            <a:off x="1413150" y="2266000"/>
            <a:ext cx="63177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Hub.txt URL:</a:t>
            </a:r>
            <a:r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https://usegalaxy.org/api/datasets/f9cad7b01a4721358135e857704a8b60/display?to_ext=txt</a:t>
            </a:r>
            <a:endParaRPr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7"/>
          <p:cNvSpPr txBox="1"/>
          <p:nvPr>
            <p:ph idx="1" type="body"/>
          </p:nvPr>
        </p:nvSpPr>
        <p:spPr>
          <a:xfrm>
            <a:off x="262150" y="2634488"/>
            <a:ext cx="4725900" cy="4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 construct a URL that can be shared:</a:t>
            </a:r>
            <a:endParaRPr/>
          </a:p>
        </p:txBody>
      </p:sp>
      <p:sp>
        <p:nvSpPr>
          <p:cNvPr id="214" name="Google Shape;214;p27"/>
          <p:cNvSpPr txBox="1"/>
          <p:nvPr/>
        </p:nvSpPr>
        <p:spPr>
          <a:xfrm>
            <a:off x="2418300" y="3040500"/>
            <a:ext cx="43074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https://genome.ucsc.edu/cgi-bin/hgTracks?genome=</a:t>
            </a:r>
            <a:r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GCA_002844635.1</a:t>
            </a:r>
            <a:r>
              <a:rPr b="1"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&amp;hubUrl=</a:t>
            </a:r>
            <a:r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https://usegalaxy.org/api/datasets/f9cad7b01a4721358135e857704a8b60/display?to_ext=txt</a:t>
            </a:r>
            <a:endParaRPr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5" name="Google Shape;2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804" y="3772673"/>
            <a:ext cx="1681397" cy="12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8073" y="3871238"/>
            <a:ext cx="5551200" cy="10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262150" y="738725"/>
            <a:ext cx="8696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Checking the hub for errors	</a:t>
            </a:r>
            <a:endParaRPr/>
          </a:p>
        </p:txBody>
      </p:sp>
      <p:sp>
        <p:nvSpPr>
          <p:cNvPr id="222" name="Google Shape;222;p2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hubCheck utility can scan through your hub files and report any errors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50" y="2453259"/>
            <a:ext cx="4182924" cy="23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526" y="2567663"/>
            <a:ext cx="4060718" cy="21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>
            <p:ph type="title"/>
          </p:nvPr>
        </p:nvSpPr>
        <p:spPr>
          <a:xfrm>
            <a:off x="262150" y="738725"/>
            <a:ext cx="8696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Checking the hub for errors	</a:t>
            </a:r>
            <a:endParaRPr/>
          </a:p>
        </p:txBody>
      </p:sp>
      <p:sp>
        <p:nvSpPr>
          <p:cNvPr id="230" name="Google Shape;230;p2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</a:t>
            </a:r>
            <a:r>
              <a:rPr lang="en"/>
              <a:t>ubCheck utility can scan through your hub files and report any errors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700" y="2969084"/>
            <a:ext cx="6440576" cy="188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 txBox="1"/>
          <p:nvPr/>
        </p:nvSpPr>
        <p:spPr>
          <a:xfrm>
            <a:off x="2323950" y="2392500"/>
            <a:ext cx="44961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Command-line utility is even more verbose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Thanks!</a:t>
            </a:r>
            <a:endParaRPr sz="3000"/>
          </a:p>
        </p:txBody>
      </p:sp>
      <p:sp>
        <p:nvSpPr>
          <p:cNvPr id="238" name="Google Shape;238;p30"/>
          <p:cNvSpPr txBox="1"/>
          <p:nvPr>
            <p:ph idx="1" type="body"/>
          </p:nvPr>
        </p:nvSpPr>
        <p:spPr>
          <a:xfrm>
            <a:off x="226075" y="1960400"/>
            <a:ext cx="2808000" cy="26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Contact us with your questions:</a:t>
            </a:r>
            <a:br>
              <a:rPr lang="en" sz="1400"/>
            </a:br>
            <a:r>
              <a:rPr lang="en" sz="1400"/>
              <a:t>genome@soe.ucsc.edu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Sensitive data: </a:t>
            </a:r>
            <a:r>
              <a:rPr lang="en" sz="1400"/>
              <a:t>genome-www@soe.ucsc.edu</a:t>
            </a:r>
            <a:r>
              <a:rPr lang="en" sz="1400"/>
              <a:t> </a:t>
            </a:r>
            <a:endParaRPr sz="1400"/>
          </a:p>
        </p:txBody>
      </p:sp>
      <p:pic>
        <p:nvPicPr>
          <p:cNvPr id="239" name="Google Shape;2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8" y="0"/>
            <a:ext cx="2988274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0"/>
          <p:cNvCxnSpPr/>
          <p:nvPr/>
        </p:nvCxnSpPr>
        <p:spPr>
          <a:xfrm flipH="1" rot="10800000">
            <a:off x="4575400" y="1695175"/>
            <a:ext cx="1032000" cy="114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30"/>
          <p:cNvCxnSpPr/>
          <p:nvPr/>
        </p:nvCxnSpPr>
        <p:spPr>
          <a:xfrm flipH="1" rot="10800000">
            <a:off x="4575400" y="1155875"/>
            <a:ext cx="1032000" cy="114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30"/>
          <p:cNvCxnSpPr/>
          <p:nvPr/>
        </p:nvCxnSpPr>
        <p:spPr>
          <a:xfrm flipH="1" rot="10800000">
            <a:off x="4575400" y="576875"/>
            <a:ext cx="1032000" cy="114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30"/>
          <p:cNvCxnSpPr/>
          <p:nvPr/>
        </p:nvCxnSpPr>
        <p:spPr>
          <a:xfrm flipH="1" rot="10800000">
            <a:off x="4575400" y="-2125"/>
            <a:ext cx="1032000" cy="114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30"/>
          <p:cNvCxnSpPr/>
          <p:nvPr/>
        </p:nvCxnSpPr>
        <p:spPr>
          <a:xfrm rot="10800000">
            <a:off x="4592355" y="1156600"/>
            <a:ext cx="11400" cy="561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30"/>
          <p:cNvCxnSpPr/>
          <p:nvPr/>
        </p:nvCxnSpPr>
        <p:spPr>
          <a:xfrm rot="10800000">
            <a:off x="5583870" y="1161573"/>
            <a:ext cx="11400" cy="561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30"/>
          <p:cNvCxnSpPr/>
          <p:nvPr/>
        </p:nvCxnSpPr>
        <p:spPr>
          <a:xfrm rot="10800000">
            <a:off x="4592355" y="9979"/>
            <a:ext cx="11400" cy="561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30"/>
          <p:cNvCxnSpPr/>
          <p:nvPr/>
        </p:nvCxnSpPr>
        <p:spPr>
          <a:xfrm rot="10800000">
            <a:off x="5578211" y="-2048"/>
            <a:ext cx="11400" cy="561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30"/>
          <p:cNvCxnSpPr/>
          <p:nvPr/>
        </p:nvCxnSpPr>
        <p:spPr>
          <a:xfrm rot="10800000">
            <a:off x="4592355" y="3974975"/>
            <a:ext cx="11400" cy="561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0"/>
          <p:cNvCxnSpPr/>
          <p:nvPr/>
        </p:nvCxnSpPr>
        <p:spPr>
          <a:xfrm rot="10800000">
            <a:off x="5583880" y="3974975"/>
            <a:ext cx="11400" cy="561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0"/>
          <p:cNvCxnSpPr/>
          <p:nvPr/>
        </p:nvCxnSpPr>
        <p:spPr>
          <a:xfrm flipH="1" rot="10800000">
            <a:off x="4598075" y="3979980"/>
            <a:ext cx="1003500" cy="228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30"/>
          <p:cNvCxnSpPr/>
          <p:nvPr/>
        </p:nvCxnSpPr>
        <p:spPr>
          <a:xfrm flipH="1" rot="10800000">
            <a:off x="4572000" y="4536280"/>
            <a:ext cx="1003500" cy="228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2" name="Google Shape;25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14" y="4379575"/>
            <a:ext cx="3118299" cy="7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UCSC Genome Browser?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363425" y="2071475"/>
            <a:ext cx="35574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visualization tool that displays annotations alongside a reference genome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220 genome assemblies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3,779 assembly hubs in GenArk</a:t>
            </a:r>
            <a:endParaRPr sz="1600"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2125" y="1887075"/>
            <a:ext cx="4717076" cy="2955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type of data can I view?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471900" y="1919075"/>
            <a:ext cx="24537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Sequencing Data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BAM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WIG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950" y="1811650"/>
            <a:ext cx="4994975" cy="88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4225" y="2883002"/>
            <a:ext cx="5656420" cy="12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3675" y="4292875"/>
            <a:ext cx="5596086" cy="697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5"/>
          <p:cNvCxnSpPr/>
          <p:nvPr/>
        </p:nvCxnSpPr>
        <p:spPr>
          <a:xfrm flipH="1" rot="10800000">
            <a:off x="2537650" y="2426537"/>
            <a:ext cx="1884600" cy="3261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p15"/>
          <p:cNvCxnSpPr/>
          <p:nvPr/>
        </p:nvCxnSpPr>
        <p:spPr>
          <a:xfrm>
            <a:off x="2672025" y="3679075"/>
            <a:ext cx="1275600" cy="3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" name="Google Shape;89;p15"/>
          <p:cNvCxnSpPr>
            <a:endCxn id="86" idx="1"/>
          </p:cNvCxnSpPr>
          <p:nvPr/>
        </p:nvCxnSpPr>
        <p:spPr>
          <a:xfrm>
            <a:off x="2537675" y="4234612"/>
            <a:ext cx="846000" cy="4071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" name="Google Shape;90;p15"/>
          <p:cNvSpPr txBox="1"/>
          <p:nvPr/>
        </p:nvSpPr>
        <p:spPr>
          <a:xfrm>
            <a:off x="471900" y="2600225"/>
            <a:ext cx="23430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Gene annotations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BED</a:t>
            </a: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genePred</a:t>
            </a: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GFF/GTF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471900" y="3536800"/>
            <a:ext cx="22608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Variant annotations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VCF 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471900" y="4089238"/>
            <a:ext cx="23430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Tissue Expression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barChart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Supported Data Formats</a:t>
            </a:r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902800" y="2071475"/>
            <a:ext cx="2283600" cy="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Text-based:</a:t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5150750" y="2071475"/>
            <a:ext cx="3758700" cy="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Binary indexed:</a:t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902800" y="2575800"/>
            <a:ext cx="2283600" cy="20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BED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genePred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WIG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hic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5150750" y="2575800"/>
            <a:ext cx="37587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bigBed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bigGenePred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bigWig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BAM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030300" y="4378800"/>
            <a:ext cx="19050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And much more!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view the data?</a:t>
            </a:r>
            <a:endParaRPr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471900" y="1919075"/>
            <a:ext cx="8222100" cy="5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Some terms used by the UCSC Genome Browser:</a:t>
            </a:r>
            <a:endParaRPr sz="1800"/>
          </a:p>
        </p:txBody>
      </p:sp>
      <p:sp>
        <p:nvSpPr>
          <p:cNvPr id="109" name="Google Shape;109;p17"/>
          <p:cNvSpPr txBox="1"/>
          <p:nvPr/>
        </p:nvSpPr>
        <p:spPr>
          <a:xfrm>
            <a:off x="1077250" y="2505875"/>
            <a:ext cx="4785300" cy="20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Custom Track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Track Hub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Assembly Hub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 Tracks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471900" y="1919075"/>
            <a:ext cx="3999900" cy="14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Benefits: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Useful to quickly view a small sample of the data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Temporary way to display the data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Text based data is human readable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Is uploaded directly to UCSC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16" name="Google Shape;116;p18"/>
          <p:cNvSpPr txBox="1"/>
          <p:nvPr>
            <p:ph idx="2" type="body"/>
          </p:nvPr>
        </p:nvSpPr>
        <p:spPr>
          <a:xfrm>
            <a:off x="4572000" y="1919075"/>
            <a:ext cx="3999900" cy="3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Examples: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250" y="2314186"/>
            <a:ext cx="4090450" cy="10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250" y="3582950"/>
            <a:ext cx="4296149" cy="116286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471900" y="3446338"/>
            <a:ext cx="3999900" cy="14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Limitations: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Are removed 48 hours since the last time they were accessed</a:t>
            </a: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Cannot upload binary index files directly to UCSC (big*)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</a:t>
            </a:r>
            <a:br>
              <a:rPr lang="en"/>
            </a:br>
            <a:r>
              <a:rPr lang="en"/>
              <a:t>Custom Tracks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226075" y="1465800"/>
            <a:ext cx="28080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Visualization is defined in “track” and “browser” lines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sz="1000"/>
            </a:br>
            <a:br>
              <a:rPr lang="en" sz="1000"/>
            </a:br>
            <a:br>
              <a:rPr lang="en" sz="1000"/>
            </a:br>
            <a:br>
              <a:rPr lang="en" sz="1000"/>
            </a:br>
            <a:br>
              <a:rPr lang="en" sz="1000"/>
            </a:br>
            <a:endParaRPr sz="1000"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250" y="166575"/>
            <a:ext cx="3925625" cy="27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0525" y="3285296"/>
            <a:ext cx="5505075" cy="13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400" y="2797863"/>
            <a:ext cx="221932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291613" y="4628743"/>
            <a:ext cx="26769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https://genome.ucsc.edu/cgi-bin/hgCustom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226075" y="2097900"/>
            <a:ext cx="28080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Upload via the Custom Tracks page: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 Hubs</a:t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471900" y="1837725"/>
            <a:ext cx="3999900" cy="21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Allows for greater control of the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Various configuration options that are not available for custom tracks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Defined in three text files that can be modified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are always in control of the data</a:t>
            </a:r>
            <a:endParaRPr/>
          </a:p>
        </p:txBody>
      </p:sp>
      <p:sp>
        <p:nvSpPr>
          <p:cNvPr id="137" name="Google Shape;137;p20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-- hub.txt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-- genomes.txt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-- trackDb.txt</a:t>
            </a:r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9798" y="2213873"/>
            <a:ext cx="2143300" cy="8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9800" y="3388550"/>
            <a:ext cx="2778100" cy="3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9799" y="4017349"/>
            <a:ext cx="2143300" cy="86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471900" y="3887598"/>
            <a:ext cx="39501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Limitations: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Data must be hosted remotely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Server must support byte-range requests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</a:t>
            </a:r>
            <a:r>
              <a:rPr lang="en"/>
              <a:t> Hubs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471900" y="1919075"/>
            <a:ext cx="3999900" cy="13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Your own reference genome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Create your own track groupings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Add other tracks via track hubs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694250" y="1919075"/>
            <a:ext cx="3999900" cy="8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-- genomes.txt:</a:t>
            </a: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100" y="2829038"/>
            <a:ext cx="312420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471900" y="3367775"/>
            <a:ext cx="3719400" cy="13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Limitations: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Same as track hubs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May require you to have a large amount of storage capacity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